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56" r:id="rId3"/>
    <p:sldId id="258" r:id="rId4"/>
    <p:sldId id="259" r:id="rId5"/>
    <p:sldId id="310" r:id="rId6"/>
    <p:sldId id="308" r:id="rId7"/>
    <p:sldId id="311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FC52-44C6-4F65-B27E-BCCB7495F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32A78-467E-43A2-B734-E27B512BC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CA054-0D08-4EDE-97FD-FB5EC63A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383BF-41C2-4FD8-AD3B-C96B335E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5DB0-2F6A-40D7-A6F1-383D4199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610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7DB0-3008-464F-89F4-CE0B2115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5B4DD-3501-498C-98A7-3E139F5B6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B5BE8-9A85-41E7-BF74-D490F2A0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E3530-4957-4234-90C6-B4EA81D8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24769-B36D-4A6B-8DCC-C8C419CD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706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F6A23-9EE7-4C08-8286-1B99BD326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087DA-0C25-49CB-A888-16F367D44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ADD3-F4B2-4D0B-9BDB-DEDEA3C6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9675E-2351-4A52-9037-40B3F62C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A79FA-CE7D-4AC7-AF0D-BD1D7BB0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437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3C0C-E91A-4578-BABA-179AC87F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972CB-BEAD-4A63-9A7E-1ADF2ED41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508A-250E-49B4-A514-CBB7C5DD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B8E28-3415-4469-9581-6FD0A1E3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7C266-918B-46FD-A86B-C58099BF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166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3747-8B54-462C-B674-BD34DFB4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1DD83-D068-4690-9400-47A29494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4E68A-5C93-453C-AEBE-C3E9CAC7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A68E5-72C1-4A85-AD87-255C26F9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4858B-54BA-4697-8A63-049D750C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660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566A-668B-4E3A-A639-5B4063AD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221B-3FB5-49B8-B743-027B3CBA5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0A41E-E3DB-4763-B28C-D38FEF914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84E89-60D5-4BCC-9C11-A840D284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4D84D-944A-45BB-8D6D-51220188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98997-8662-417F-9FEE-D23CFE18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410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D57F-F4E7-4BE9-9466-02D087E2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178B7-9BFE-410D-8B1B-8E1C0548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0223E-F920-43E8-BE3A-B2AF75D5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CDE2D-9BE0-4F27-8608-0207A13D9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78ABB-70BB-410B-B8CD-B1B18DBC9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453471-137F-4832-9D1D-79A22E19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173F4-07C5-4ACC-99D4-12E05412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B08F6D-8019-46DF-8EC3-CBFED690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088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66B8-237C-422A-A69E-7B151CC0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F377F-99E7-4FA7-819C-D85118CB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61047-4C40-400C-AF88-59B8845F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F7AC1-5C99-4C63-8E67-3E300705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715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B2FDF-2690-4EAA-A54B-8C9CF03A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0AB23-F5B0-4613-9930-34E451FC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A9196-69D4-4D3F-9C56-B9095856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502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7E136-FBB7-4968-83A3-61055F11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1955-C4F3-481E-B59C-A919A942F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2F498-DE26-4AB8-9C66-593523B6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D94C3-A440-4DC2-91E3-7918659D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070F1-32DE-48C6-930E-68487FBB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12FDA-02CF-4663-96B1-1A21CAAF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199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2396-53F9-4875-85CF-D3754E30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8C175-8D56-49F6-BE98-0E7720E79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47407-6EA3-4513-B32D-EECEF4246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0F1C6-1EA2-4612-9C68-F05A16CE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DC83D-E1B5-4F65-9162-1F75D92B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21369-BDC4-44DF-B7F2-F52F2031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769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26CA53-593E-4EF8-97AE-B212D134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0463D-E9B0-46ED-8199-1128F70C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F6E4-BB1D-4274-A9F1-CC4D45389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CE72-B7C3-40C1-B785-F6547FB2527D}" type="datetimeFigureOut">
              <a:rPr lang="vi-VN" smtClean="0"/>
              <a:t>06/12/2021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B76D1-9CCE-4D00-9466-A041BD3E1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66A99-92A8-4EC5-A780-02A3408F5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5826-5FF5-4A28-8CAB-FA18433F87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832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AE59DBE-3817-4BD9-B7B5-79DFA4EE2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39BF0B3-20F3-4C28-A424-4D62453970C2}"/>
              </a:ext>
            </a:extLst>
          </p:cNvPr>
          <p:cNvGrpSpPr/>
          <p:nvPr/>
        </p:nvGrpSpPr>
        <p:grpSpPr>
          <a:xfrm>
            <a:off x="839306" y="2036102"/>
            <a:ext cx="9309100" cy="2681079"/>
            <a:chOff x="1524001" y="1465671"/>
            <a:chExt cx="9309100" cy="3898213"/>
          </a:xfrm>
        </p:grpSpPr>
        <p:sp>
          <p:nvSpPr>
            <p:cNvPr id="6" name="WordArt 16">
              <a:extLst>
                <a:ext uri="{FF2B5EF4-FFF2-40B4-BE49-F238E27FC236}">
                  <a16:creationId xmlns:a16="http://schemas.microsoft.com/office/drawing/2014/main" id="{0056CBC5-F0A2-4BB2-B56B-19720B0DA11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51294" y="1465671"/>
              <a:ext cx="6481075" cy="3898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 dirty="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4800" kern="10" dirty="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 3</a:t>
              </a:r>
            </a:p>
          </p:txBody>
        </p:sp>
        <p:sp>
          <p:nvSpPr>
            <p:cNvPr id="7" name="WordArt 17">
              <a:extLst>
                <a:ext uri="{FF2B5EF4-FFF2-40B4-BE49-F238E27FC236}">
                  <a16:creationId xmlns:a16="http://schemas.microsoft.com/office/drawing/2014/main" id="{1FA598B3-BB4F-4CF8-9BAE-3EE3C416F8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24001" y="2719917"/>
              <a:ext cx="9309100" cy="21336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48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5EEF485-20CD-40D1-BE9F-30C3A01511B1}"/>
              </a:ext>
            </a:extLst>
          </p:cNvPr>
          <p:cNvSpPr txBox="1"/>
          <p:nvPr/>
        </p:nvSpPr>
        <p:spPr>
          <a:xfrm>
            <a:off x="2022560" y="692808"/>
            <a:ext cx="813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5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BB8108-90EB-42F6-B6CF-A47BC5687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86DE27-01BC-4CBB-A807-E62FF6D8B874}"/>
              </a:ext>
            </a:extLst>
          </p:cNvPr>
          <p:cNvSpPr txBox="1"/>
          <p:nvPr/>
        </p:nvSpPr>
        <p:spPr>
          <a:xfrm>
            <a:off x="2484539" y="1191236"/>
            <a:ext cx="72229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SO SÁNH SỐ BÉ BẰNG MỘT PHẦN MẤY SỐ LỚN (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242452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Text Box 24">
            <a:extLst>
              <a:ext uri="{FF2B5EF4-FFF2-40B4-BE49-F238E27FC236}">
                <a16:creationId xmlns:a16="http://schemas.microsoft.com/office/drawing/2014/main" id="{3EA26CC7-AECB-430E-98D3-A0438D721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033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6889" name="Picture 25">
            <a:extLst>
              <a:ext uri="{FF2B5EF4-FFF2-40B4-BE49-F238E27FC236}">
                <a16:creationId xmlns:a16="http://schemas.microsoft.com/office/drawing/2014/main" id="{9924EDAB-5542-40A9-B819-0E0CC034E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4" y="1287052"/>
            <a:ext cx="88392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0" name="WordArt 26">
            <a:extLst>
              <a:ext uri="{FF2B5EF4-FFF2-40B4-BE49-F238E27FC236}">
                <a16:creationId xmlns:a16="http://schemas.microsoft.com/office/drawing/2014/main" id="{CAB7D0A7-D3F7-4093-9D62-5731B67778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1" y="1814582"/>
            <a:ext cx="3397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36891" name="WordArt 27">
            <a:extLst>
              <a:ext uri="{FF2B5EF4-FFF2-40B4-BE49-F238E27FC236}">
                <a16:creationId xmlns:a16="http://schemas.microsoft.com/office/drawing/2014/main" id="{57AFAEC5-0BD4-4D26-AFC9-348F10EAD4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97726" y="1814582"/>
            <a:ext cx="4222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18</a:t>
            </a:r>
          </a:p>
        </p:txBody>
      </p:sp>
      <p:sp>
        <p:nvSpPr>
          <p:cNvPr id="36892" name="WordArt 28">
            <a:extLst>
              <a:ext uri="{FF2B5EF4-FFF2-40B4-BE49-F238E27FC236}">
                <a16:creationId xmlns:a16="http://schemas.microsoft.com/office/drawing/2014/main" id="{5B0C20DF-FE72-4BF1-B285-EEBD434681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12126" y="1814582"/>
            <a:ext cx="4222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32</a:t>
            </a:r>
          </a:p>
        </p:txBody>
      </p:sp>
      <p:sp>
        <p:nvSpPr>
          <p:cNvPr id="36893" name="WordArt 29">
            <a:extLst>
              <a:ext uri="{FF2B5EF4-FFF2-40B4-BE49-F238E27FC236}">
                <a16:creationId xmlns:a16="http://schemas.microsoft.com/office/drawing/2014/main" id="{53D61088-41B0-41E4-9B75-4487A78D03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26526" y="1814582"/>
            <a:ext cx="4222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35</a:t>
            </a:r>
          </a:p>
        </p:txBody>
      </p:sp>
      <p:sp>
        <p:nvSpPr>
          <p:cNvPr id="36894" name="WordArt 30">
            <a:extLst>
              <a:ext uri="{FF2B5EF4-FFF2-40B4-BE49-F238E27FC236}">
                <a16:creationId xmlns:a16="http://schemas.microsoft.com/office/drawing/2014/main" id="{D40D6014-C27D-4CB6-BD93-214CB95A04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71076" y="1814582"/>
            <a:ext cx="4921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70</a:t>
            </a:r>
          </a:p>
        </p:txBody>
      </p:sp>
      <p:sp>
        <p:nvSpPr>
          <p:cNvPr id="36895" name="WordArt 31">
            <a:extLst>
              <a:ext uri="{FF2B5EF4-FFF2-40B4-BE49-F238E27FC236}">
                <a16:creationId xmlns:a16="http://schemas.microsoft.com/office/drawing/2014/main" id="{C0F1823D-B00C-4E19-8906-AD4FB9A9D5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83338" y="2891321"/>
            <a:ext cx="2460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6896" name="WordArt 32">
            <a:extLst>
              <a:ext uri="{FF2B5EF4-FFF2-40B4-BE49-F238E27FC236}">
                <a16:creationId xmlns:a16="http://schemas.microsoft.com/office/drawing/2014/main" id="{2312513A-8920-4EE3-9930-DFB80805F2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97738" y="2891321"/>
            <a:ext cx="2460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6897" name="WordArt 33">
            <a:extLst>
              <a:ext uri="{FF2B5EF4-FFF2-40B4-BE49-F238E27FC236}">
                <a16:creationId xmlns:a16="http://schemas.microsoft.com/office/drawing/2014/main" id="{67D63079-6825-437F-BC77-18486E7BAF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29601" y="2891321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6898" name="WordArt 34">
            <a:extLst>
              <a:ext uri="{FF2B5EF4-FFF2-40B4-BE49-F238E27FC236}">
                <a16:creationId xmlns:a16="http://schemas.microsoft.com/office/drawing/2014/main" id="{05E77ABA-1305-4807-B3B0-159B25C18D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85276" y="2891321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36899" name="WordArt 35">
            <a:extLst>
              <a:ext uri="{FF2B5EF4-FFF2-40B4-BE49-F238E27FC236}">
                <a16:creationId xmlns:a16="http://schemas.microsoft.com/office/drawing/2014/main" id="{CA39DE69-EB44-429E-9BEB-94A3D7A3BD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17138" y="2891321"/>
            <a:ext cx="2460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36900" name="WordArt 36">
            <a:extLst>
              <a:ext uri="{FF2B5EF4-FFF2-40B4-BE49-F238E27FC236}">
                <a16:creationId xmlns:a16="http://schemas.microsoft.com/office/drawing/2014/main" id="{5B30B09B-2EE6-4D7B-9B8B-0CCC197BA9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1" y="3906083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6901" name="WordArt 37">
            <a:extLst>
              <a:ext uri="{FF2B5EF4-FFF2-40B4-BE49-F238E27FC236}">
                <a16:creationId xmlns:a16="http://schemas.microsoft.com/office/drawing/2014/main" id="{663F99B4-2BB1-477B-A534-E979A6A355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0" y="4767472"/>
            <a:ext cx="2603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r>
              <a:rPr lang="en-US" sz="24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6902" name="Rectangle 38">
            <a:extLst>
              <a:ext uri="{FF2B5EF4-FFF2-40B4-BE49-F238E27FC236}">
                <a16:creationId xmlns:a16="http://schemas.microsoft.com/office/drawing/2014/main" id="{8A320A2A-7979-4DD5-8A74-A60E79D99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48472"/>
            <a:ext cx="3048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903" name="WordArt 39">
            <a:extLst>
              <a:ext uri="{FF2B5EF4-FFF2-40B4-BE49-F238E27FC236}">
                <a16:creationId xmlns:a16="http://schemas.microsoft.com/office/drawing/2014/main" id="{31EA78A5-0A74-469D-9667-4E94FDE5C5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09185" y="3866325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6904" name="WordArt 40">
            <a:extLst>
              <a:ext uri="{FF2B5EF4-FFF2-40B4-BE49-F238E27FC236}">
                <a16:creationId xmlns:a16="http://schemas.microsoft.com/office/drawing/2014/main" id="{E2460403-52D8-4803-9F17-E522285FD7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09184" y="4780725"/>
            <a:ext cx="2603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r>
              <a:rPr lang="en-U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6905" name="Rectangle 41">
            <a:extLst>
              <a:ext uri="{FF2B5EF4-FFF2-40B4-BE49-F238E27FC236}">
                <a16:creationId xmlns:a16="http://schemas.microsoft.com/office/drawing/2014/main" id="{DC1141C1-A0BF-40B1-8DC1-ABAA8130F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436" y="5174974"/>
            <a:ext cx="304800" cy="762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906" name="WordArt 42">
            <a:extLst>
              <a:ext uri="{FF2B5EF4-FFF2-40B4-BE49-F238E27FC236}">
                <a16:creationId xmlns:a16="http://schemas.microsoft.com/office/drawing/2014/main" id="{C1CF6DA6-A74C-46FD-86F0-1C17915885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23585" y="3866325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6907" name="WordArt 43">
            <a:extLst>
              <a:ext uri="{FF2B5EF4-FFF2-40B4-BE49-F238E27FC236}">
                <a16:creationId xmlns:a16="http://schemas.microsoft.com/office/drawing/2014/main" id="{F39F4B38-854D-4937-B60F-BD1089A4C8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23584" y="4780725"/>
            <a:ext cx="2603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r>
              <a:rPr lang="en-U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6908" name="Rectangle 44">
            <a:extLst>
              <a:ext uri="{FF2B5EF4-FFF2-40B4-BE49-F238E27FC236}">
                <a16:creationId xmlns:a16="http://schemas.microsoft.com/office/drawing/2014/main" id="{30F937BF-6F8A-4E5E-9BB0-31380A732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836" y="5148467"/>
            <a:ext cx="304800" cy="762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909" name="WordArt 45">
            <a:extLst>
              <a:ext uri="{FF2B5EF4-FFF2-40B4-BE49-F238E27FC236}">
                <a16:creationId xmlns:a16="http://schemas.microsoft.com/office/drawing/2014/main" id="{420EFF01-081F-4721-B478-89C81243EC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61785" y="3866325"/>
            <a:ext cx="2460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6910" name="WordArt 46">
            <a:extLst>
              <a:ext uri="{FF2B5EF4-FFF2-40B4-BE49-F238E27FC236}">
                <a16:creationId xmlns:a16="http://schemas.microsoft.com/office/drawing/2014/main" id="{E1E0E4BC-A303-485F-A808-300A6E05A8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88288" y="4767466"/>
            <a:ext cx="2603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r>
              <a:rPr lang="en-US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6911" name="Rectangle 47">
            <a:extLst>
              <a:ext uri="{FF2B5EF4-FFF2-40B4-BE49-F238E27FC236}">
                <a16:creationId xmlns:a16="http://schemas.microsoft.com/office/drawing/2014/main" id="{27E045E0-2F3A-4EB8-B58A-A12A578D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784" y="5161724"/>
            <a:ext cx="304800" cy="762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912" name="WordArt 48">
            <a:extLst>
              <a:ext uri="{FF2B5EF4-FFF2-40B4-BE49-F238E27FC236}">
                <a16:creationId xmlns:a16="http://schemas.microsoft.com/office/drawing/2014/main" id="{86115D65-D4E8-4E42-983D-4FE34FD4C5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76184" y="3866325"/>
            <a:ext cx="3810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36913" name="WordArt 49">
            <a:extLst>
              <a:ext uri="{FF2B5EF4-FFF2-40B4-BE49-F238E27FC236}">
                <a16:creationId xmlns:a16="http://schemas.microsoft.com/office/drawing/2014/main" id="{A36FC1D5-08F7-463D-8F8E-7BD16DE5FD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35046" y="4793978"/>
            <a:ext cx="5016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r>
              <a:rPr lang="en-US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36914" name="Rectangle 50">
            <a:extLst>
              <a:ext uri="{FF2B5EF4-FFF2-40B4-BE49-F238E27FC236}">
                <a16:creationId xmlns:a16="http://schemas.microsoft.com/office/drawing/2014/main" id="{A6183774-4AE6-44E1-B91C-708F4CF2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984" y="5161724"/>
            <a:ext cx="457200" cy="762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/>
      <p:bldP spid="36902" grpId="0" animBg="1"/>
      <p:bldP spid="36905" grpId="0" animBg="1"/>
      <p:bldP spid="36908" grpId="0" animBg="1"/>
      <p:bldP spid="36911" grpId="0" animBg="1"/>
      <p:bldP spid="369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>
            <a:extLst>
              <a:ext uri="{FF2B5EF4-FFF2-40B4-BE49-F238E27FC236}">
                <a16:creationId xmlns:a16="http://schemas.microsoft.com/office/drawing/2014/main" id="{99848221-880D-4CAC-B5A3-87C8CF631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30" y="0"/>
            <a:ext cx="101776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con.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F2EF7489-86A4-4677-8693-6E3995008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911" y="1504122"/>
            <a:ext cx="700223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I-------I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I-------I--</a:t>
            </a:r>
            <a:r>
              <a:rPr lang="en-US" altLang="en-US" dirty="0"/>
              <a:t>------------------------------I</a:t>
            </a:r>
          </a:p>
        </p:txBody>
      </p:sp>
      <p:sp>
        <p:nvSpPr>
          <p:cNvPr id="35854" name="WordArt 14">
            <a:extLst>
              <a:ext uri="{FF2B5EF4-FFF2-40B4-BE49-F238E27FC236}">
                <a16:creationId xmlns:a16="http://schemas.microsoft.com/office/drawing/2014/main" id="{B00EEC16-3575-488E-AD4D-60F902BB8C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26856" y="2193925"/>
            <a:ext cx="820737" cy="292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con</a:t>
            </a:r>
          </a:p>
        </p:txBody>
      </p:sp>
      <p:sp>
        <p:nvSpPr>
          <p:cNvPr id="35855" name="WordArt 15">
            <a:extLst>
              <a:ext uri="{FF2B5EF4-FFF2-40B4-BE49-F238E27FC236}">
                <a16:creationId xmlns:a16="http://schemas.microsoft.com/office/drawing/2014/main" id="{DA8DF9A2-4A54-4627-B355-1F844AF6B1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03307" y="2988624"/>
            <a:ext cx="4492625" cy="528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</a:t>
            </a:r>
          </a:p>
        </p:txBody>
      </p:sp>
      <p:sp>
        <p:nvSpPr>
          <p:cNvPr id="35856" name="WordArt 16">
            <a:extLst>
              <a:ext uri="{FF2B5EF4-FFF2-40B4-BE49-F238E27FC236}">
                <a16:creationId xmlns:a16="http://schemas.microsoft.com/office/drawing/2014/main" id="{E322556D-CA28-43D5-B003-CDB913E3DC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96906" y="2581123"/>
            <a:ext cx="801687" cy="339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con</a:t>
            </a:r>
          </a:p>
        </p:txBody>
      </p:sp>
      <p:sp>
        <p:nvSpPr>
          <p:cNvPr id="35857" name="WordArt 17">
            <a:extLst>
              <a:ext uri="{FF2B5EF4-FFF2-40B4-BE49-F238E27FC236}">
                <a16:creationId xmlns:a16="http://schemas.microsoft.com/office/drawing/2014/main" id="{E914680A-93EA-44F7-9DCF-8A51B3E8FE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69636" y="3176660"/>
            <a:ext cx="53340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</a:t>
            </a:r>
          </a:p>
        </p:txBody>
      </p:sp>
      <p:sp>
        <p:nvSpPr>
          <p:cNvPr id="35858" name="WordArt 18">
            <a:extLst>
              <a:ext uri="{FF2B5EF4-FFF2-40B4-BE49-F238E27FC236}">
                <a16:creationId xmlns:a16="http://schemas.microsoft.com/office/drawing/2014/main" id="{676960DF-F07A-4696-A39E-B10E155ED0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52644" y="3742639"/>
            <a:ext cx="801688" cy="339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con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213770E6-298A-40CF-B143-502F1F433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447" y="4267545"/>
            <a:ext cx="3251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57905D8F-F432-4CE9-8C73-290730D57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854" y="4147929"/>
            <a:ext cx="6976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  <a:p>
            <a:pPr algn="ctr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1" dur="20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3" dur="2000" fill="hold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5" dur="2000" fill="hold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7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9" dur="2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71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73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75" dur="2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77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79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 build="allAtOnce"/>
      <p:bldP spid="35859" grpId="0"/>
      <p:bldP spid="35859" grpId="1"/>
      <p:bldP spid="35860" grpId="0"/>
      <p:bldP spid="358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2">
            <a:extLst>
              <a:ext uri="{FF2B5EF4-FFF2-40B4-BE49-F238E27FC236}">
                <a16:creationId xmlns:a16="http://schemas.microsoft.com/office/drawing/2014/main" id="{FC981D46-3AF2-4391-82B6-3380F30C4F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25768" y="1433512"/>
            <a:ext cx="7591425" cy="3990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u="sng" kern="1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u="sng" kern="1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kern="1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u="sng" kern="1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kern="1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+ 28 = 35 (con)</a:t>
            </a:r>
          </a:p>
          <a:p>
            <a:pPr algn="ctr"/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con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con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kern="1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= 5 (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400" kern="1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kern="1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</a:t>
            </a:r>
          </a:p>
        </p:txBody>
      </p:sp>
      <p:sp>
        <p:nvSpPr>
          <p:cNvPr id="3" name="Text Box 23">
            <a:extLst>
              <a:ext uri="{FF2B5EF4-FFF2-40B4-BE49-F238E27FC236}">
                <a16:creationId xmlns:a16="http://schemas.microsoft.com/office/drawing/2014/main" id="{D3C286A9-2BEB-46E1-94BE-8791186B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105" y="3754964"/>
            <a:ext cx="389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60D2F9F0-AC16-4DAC-BE4E-F927F55CC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977" y="4758820"/>
            <a:ext cx="389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eaLnBrk="1" hangingPunct="1"/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514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E6CCEF38-BF99-4DEA-9AE4-8486F150D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6835" y="1600200"/>
            <a:ext cx="11675165" cy="5257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09600" indent="-609600">
              <a:buNone/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2.Muốn so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buFontTx/>
              <a:buChar char="-"/>
            </a:pP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8B7B989-9DAF-42E3-810C-8B3E82B38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br>
              <a:rPr lang="en-US" alt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  <a:endParaRPr lang="en-US" altLang="en-US" sz="32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9135E90-D216-45E3-BA83-D33F39D17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2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260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17</cp:revision>
  <dcterms:created xsi:type="dcterms:W3CDTF">2021-12-06T08:40:11Z</dcterms:created>
  <dcterms:modified xsi:type="dcterms:W3CDTF">2021-12-06T08:56:59Z</dcterms:modified>
</cp:coreProperties>
</file>