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256" r:id="rId3"/>
    <p:sldId id="258" r:id="rId4"/>
    <p:sldId id="259" r:id="rId5"/>
    <p:sldId id="310" r:id="rId6"/>
    <p:sldId id="308" r:id="rId7"/>
    <p:sldId id="311" r:id="rId8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8FC52-44C6-4F65-B27E-BCCB7495F1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232A78-467E-43A2-B734-E27B512BC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6CA054-0D08-4EDE-97FD-FB5EC63AC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CE72-B7C3-40C1-B785-F6547FB2527D}" type="datetimeFigureOut">
              <a:rPr lang="vi-VN" smtClean="0"/>
              <a:t>06/12/2021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383BF-41C2-4FD8-AD3B-C96B335E7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FA5DB0-2F6A-40D7-A6F1-383D4199F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D5826-5FF5-4A28-8CAB-FA18433F87A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76101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77DB0-3008-464F-89F4-CE0B21155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15B4DD-3501-498C-98A7-3E139F5B64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B5BE8-9A85-41E7-BF74-D490F2A01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CE72-B7C3-40C1-B785-F6547FB2527D}" type="datetimeFigureOut">
              <a:rPr lang="vi-VN" smtClean="0"/>
              <a:t>06/12/2021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E3530-4957-4234-90C6-B4EA81D8E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D24769-B36D-4A6B-8DCC-C8C419CD1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D5826-5FF5-4A28-8CAB-FA18433F87A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57064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7F6A23-9EE7-4C08-8286-1B99BD326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7087DA-0C25-49CB-A888-16F367D448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BADD3-F4B2-4D0B-9BDB-DEDEA3C68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CE72-B7C3-40C1-B785-F6547FB2527D}" type="datetimeFigureOut">
              <a:rPr lang="vi-VN" smtClean="0"/>
              <a:t>06/12/2021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99675E-2351-4A52-9037-40B3F62C4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A79FA-CE7D-4AC7-AF0D-BD1D7BB05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D5826-5FF5-4A28-8CAB-FA18433F87A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9437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B3C0C-E91A-4578-BABA-179AC87F9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972CB-BEAD-4A63-9A7E-1ADF2ED41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7508A-250E-49B4-A514-CBB7C5DD1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CE72-B7C3-40C1-B785-F6547FB2527D}" type="datetimeFigureOut">
              <a:rPr lang="vi-VN" smtClean="0"/>
              <a:t>06/12/2021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B8E28-3415-4469-9581-6FD0A1E31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F7C266-918B-46FD-A86B-C58099BF1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D5826-5FF5-4A28-8CAB-FA18433F87A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81660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83747-8B54-462C-B674-BD34DFB40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D1DD83-D068-4690-9400-47A294941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4E68A-5C93-453C-AEBE-C3E9CAC72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CE72-B7C3-40C1-B785-F6547FB2527D}" type="datetimeFigureOut">
              <a:rPr lang="vi-VN" smtClean="0"/>
              <a:t>06/12/2021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A68E5-72C1-4A85-AD87-255C26F9F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14858B-54BA-4697-8A63-049D750CD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D5826-5FF5-4A28-8CAB-FA18433F87A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96609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8566A-668B-4E3A-A639-5B4063ADD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E221B-3FB5-49B8-B743-027B3CBA55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90A41E-E3DB-4763-B28C-D38FEF914F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484E89-60D5-4BCC-9C11-A840D284F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CE72-B7C3-40C1-B785-F6547FB2527D}" type="datetimeFigureOut">
              <a:rPr lang="vi-VN" smtClean="0"/>
              <a:t>06/12/2021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74D84D-944A-45BB-8D6D-512201888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998997-8662-417F-9FEE-D23CFE18B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D5826-5FF5-4A28-8CAB-FA18433F87A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44102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5D57F-F4E7-4BE9-9466-02D087E28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C178B7-9BFE-410D-8B1B-8E1C05487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A0223E-F920-43E8-BE3A-B2AF75D5E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7CDE2D-9BE0-4F27-8608-0207A13D9B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78ABB-70BB-410B-B8CD-B1B18DBC9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453471-137F-4832-9D1D-79A22E19C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CE72-B7C3-40C1-B785-F6547FB2527D}" type="datetimeFigureOut">
              <a:rPr lang="vi-VN" smtClean="0"/>
              <a:t>06/12/2021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2173F4-07C5-4ACC-99D4-12E054129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B08F6D-8019-46DF-8EC3-CBFED690E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D5826-5FF5-4A28-8CAB-FA18433F87A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4088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266B8-237C-422A-A69E-7B151CC0E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1F377F-99E7-4FA7-819C-D85118CBC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CE72-B7C3-40C1-B785-F6547FB2527D}" type="datetimeFigureOut">
              <a:rPr lang="vi-VN" smtClean="0"/>
              <a:t>06/12/2021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761047-4C40-400C-AF88-59B8845FA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7F7AC1-5C99-4C63-8E67-3E3007056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D5826-5FF5-4A28-8CAB-FA18433F87A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67153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3B2FDF-2690-4EAA-A54B-8C9CF03A4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CE72-B7C3-40C1-B785-F6547FB2527D}" type="datetimeFigureOut">
              <a:rPr lang="vi-VN" smtClean="0"/>
              <a:t>06/12/2021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E0AB23-F5B0-4613-9930-34E451FC8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4A9196-69D4-4D3F-9C56-B90958568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D5826-5FF5-4A28-8CAB-FA18433F87A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55021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7E136-FBB7-4968-83A3-61055F11E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31955-C4F3-481E-B59C-A919A942F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62F498-DE26-4AB8-9C66-593523B65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1D94C3-A440-4DC2-91E3-7918659D8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CE72-B7C3-40C1-B785-F6547FB2527D}" type="datetimeFigureOut">
              <a:rPr lang="vi-VN" smtClean="0"/>
              <a:t>06/12/2021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8070F1-32DE-48C6-930E-68487FBB8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112FDA-02CF-4663-96B1-1A21CAAFE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D5826-5FF5-4A28-8CAB-FA18433F87A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31992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B2396-53F9-4875-85CF-D3754E307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B8C175-8D56-49F6-BE98-0E7720E797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B47407-6EA3-4513-B32D-EECEF42461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70F1C6-1EA2-4612-9C68-F05A16CED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CCE72-B7C3-40C1-B785-F6547FB2527D}" type="datetimeFigureOut">
              <a:rPr lang="vi-VN" smtClean="0"/>
              <a:t>06/12/2021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DC83D-E1B5-4F65-9162-1F75D92B7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221369-BDC4-44DF-B7F2-F52F2031D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D5826-5FF5-4A28-8CAB-FA18433F87A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87690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26CA53-593E-4EF8-97AE-B212D1347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0463D-E9B0-46ED-8199-1128F70C30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DF6E4-BB1D-4274-A9F1-CC4D45389F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CCE72-B7C3-40C1-B785-F6547FB2527D}" type="datetimeFigureOut">
              <a:rPr lang="vi-VN" smtClean="0"/>
              <a:t>06/12/2021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B76D1-9CCE-4D00-9466-A041BD3E1C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966A99-92A8-4EC5-A780-02A3408F52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D5826-5FF5-4A28-8CAB-FA18433F87A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08323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AE59DBE-3817-4BD9-B7B5-79DFA4EE22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139BF0B3-20F3-4C28-A424-4D62453970C2}"/>
              </a:ext>
            </a:extLst>
          </p:cNvPr>
          <p:cNvGrpSpPr/>
          <p:nvPr/>
        </p:nvGrpSpPr>
        <p:grpSpPr>
          <a:xfrm>
            <a:off x="839306" y="2036102"/>
            <a:ext cx="9309100" cy="2681079"/>
            <a:chOff x="1524001" y="1465671"/>
            <a:chExt cx="9309100" cy="3898213"/>
          </a:xfrm>
        </p:grpSpPr>
        <p:sp>
          <p:nvSpPr>
            <p:cNvPr id="6" name="WordArt 16">
              <a:extLst>
                <a:ext uri="{FF2B5EF4-FFF2-40B4-BE49-F238E27FC236}">
                  <a16:creationId xmlns:a16="http://schemas.microsoft.com/office/drawing/2014/main" id="{0056CBC5-F0A2-4BB2-B56B-19720B0DA11E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3251294" y="1465671"/>
              <a:ext cx="6481075" cy="389821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 dirty="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TOÁN</a:t>
              </a:r>
            </a:p>
            <a:p>
              <a:pPr algn="ctr"/>
              <a:r>
                <a:rPr lang="en-US" sz="4800" kern="10" dirty="0"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LỚP 3</a:t>
              </a:r>
            </a:p>
          </p:txBody>
        </p:sp>
        <p:sp>
          <p:nvSpPr>
            <p:cNvPr id="7" name="WordArt 17">
              <a:extLst>
                <a:ext uri="{FF2B5EF4-FFF2-40B4-BE49-F238E27FC236}">
                  <a16:creationId xmlns:a16="http://schemas.microsoft.com/office/drawing/2014/main" id="{1FA598B3-BB4F-4CF8-9BAE-3EE3C416F812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524001" y="2719917"/>
              <a:ext cx="9309100" cy="21336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en-US" sz="4800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05EEF485-20CD-40D1-BE9F-30C3A01511B1}"/>
              </a:ext>
            </a:extLst>
          </p:cNvPr>
          <p:cNvSpPr txBox="1"/>
          <p:nvPr/>
        </p:nvSpPr>
        <p:spPr>
          <a:xfrm>
            <a:off x="2022560" y="692808"/>
            <a:ext cx="8138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155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9BB8108-90EB-42F6-B6CF-A47BC5687F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86DE27-01BC-4CBB-A807-E62FF6D8B874}"/>
              </a:ext>
            </a:extLst>
          </p:cNvPr>
          <p:cNvSpPr txBox="1"/>
          <p:nvPr/>
        </p:nvSpPr>
        <p:spPr>
          <a:xfrm>
            <a:off x="2484539" y="1191236"/>
            <a:ext cx="722292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ĐỀ: SO SÁNH SỐ BÉ BẰNG MỘT PHẦN MẤY SỐ LỚN (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</a:t>
            </a:r>
          </a:p>
        </p:txBody>
      </p:sp>
    </p:spTree>
    <p:extLst>
      <p:ext uri="{BB962C8B-B14F-4D97-AF65-F5344CB8AC3E}">
        <p14:creationId xmlns:p14="http://schemas.microsoft.com/office/powerpoint/2010/main" val="2424522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88" name="Text Box 24">
            <a:extLst>
              <a:ext uri="{FF2B5EF4-FFF2-40B4-BE49-F238E27FC236}">
                <a16:creationId xmlns:a16="http://schemas.microsoft.com/office/drawing/2014/main" id="{3EA26CC7-AECB-430E-98D3-A0438D721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90330"/>
            <a:ext cx="914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36889" name="Picture 25">
            <a:extLst>
              <a:ext uri="{FF2B5EF4-FFF2-40B4-BE49-F238E27FC236}">
                <a16:creationId xmlns:a16="http://schemas.microsoft.com/office/drawing/2014/main" id="{9924EDAB-5542-40A9-B819-0E0CC034E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784" y="1287052"/>
            <a:ext cx="8839200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90" name="WordArt 26">
            <a:extLst>
              <a:ext uri="{FF2B5EF4-FFF2-40B4-BE49-F238E27FC236}">
                <a16:creationId xmlns:a16="http://schemas.microsoft.com/office/drawing/2014/main" id="{CAB7D0A7-D3F7-4093-9D62-5731B677780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324601" y="1814582"/>
            <a:ext cx="339725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 dirty="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12</a:t>
            </a:r>
          </a:p>
        </p:txBody>
      </p:sp>
      <p:sp>
        <p:nvSpPr>
          <p:cNvPr id="36891" name="WordArt 27">
            <a:extLst>
              <a:ext uri="{FF2B5EF4-FFF2-40B4-BE49-F238E27FC236}">
                <a16:creationId xmlns:a16="http://schemas.microsoft.com/office/drawing/2014/main" id="{57AFAEC5-0BD4-4D26-AFC9-348F10EAD42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197726" y="1814582"/>
            <a:ext cx="422275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latin typeface="Arial Black" panose="020B0A04020102020204" pitchFamily="34" charset="0"/>
              </a:rPr>
              <a:t>18</a:t>
            </a:r>
          </a:p>
        </p:txBody>
      </p:sp>
      <p:sp>
        <p:nvSpPr>
          <p:cNvPr id="36892" name="WordArt 28">
            <a:extLst>
              <a:ext uri="{FF2B5EF4-FFF2-40B4-BE49-F238E27FC236}">
                <a16:creationId xmlns:a16="http://schemas.microsoft.com/office/drawing/2014/main" id="{5B0C20DF-FE72-4BF1-B285-EEBD4346814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112126" y="1814582"/>
            <a:ext cx="422275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latin typeface="Arial Black" panose="020B0A04020102020204" pitchFamily="34" charset="0"/>
              </a:rPr>
              <a:t>32</a:t>
            </a:r>
          </a:p>
        </p:txBody>
      </p:sp>
      <p:sp>
        <p:nvSpPr>
          <p:cNvPr id="36893" name="WordArt 29">
            <a:extLst>
              <a:ext uri="{FF2B5EF4-FFF2-40B4-BE49-F238E27FC236}">
                <a16:creationId xmlns:a16="http://schemas.microsoft.com/office/drawing/2014/main" id="{53D61088-41B0-41E4-9B75-4487A78D031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026526" y="1814582"/>
            <a:ext cx="422275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latin typeface="Arial Black" panose="020B0A04020102020204" pitchFamily="34" charset="0"/>
              </a:rPr>
              <a:t>35</a:t>
            </a:r>
          </a:p>
        </p:txBody>
      </p:sp>
      <p:sp>
        <p:nvSpPr>
          <p:cNvPr id="36894" name="WordArt 30">
            <a:extLst>
              <a:ext uri="{FF2B5EF4-FFF2-40B4-BE49-F238E27FC236}">
                <a16:creationId xmlns:a16="http://schemas.microsoft.com/office/drawing/2014/main" id="{D40D6014-C27D-4CB6-BD93-214CB95A048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871076" y="1814582"/>
            <a:ext cx="492125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latin typeface="Arial Black" panose="020B0A04020102020204" pitchFamily="34" charset="0"/>
              </a:rPr>
              <a:t>70</a:t>
            </a:r>
          </a:p>
        </p:txBody>
      </p:sp>
      <p:sp>
        <p:nvSpPr>
          <p:cNvPr id="36895" name="WordArt 31">
            <a:extLst>
              <a:ext uri="{FF2B5EF4-FFF2-40B4-BE49-F238E27FC236}">
                <a16:creationId xmlns:a16="http://schemas.microsoft.com/office/drawing/2014/main" id="{C0F1823D-B00C-4E19-8906-AD4FB9A9D54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383338" y="2891321"/>
            <a:ext cx="246062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 dirty="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36896" name="WordArt 32">
            <a:extLst>
              <a:ext uri="{FF2B5EF4-FFF2-40B4-BE49-F238E27FC236}">
                <a16:creationId xmlns:a16="http://schemas.microsoft.com/office/drawing/2014/main" id="{2312513A-8920-4EE3-9930-DFB80805F24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297738" y="2891321"/>
            <a:ext cx="246062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latin typeface="Arial Black" panose="020B0A04020102020204" pitchFamily="34" charset="0"/>
              </a:rPr>
              <a:t>6</a:t>
            </a:r>
          </a:p>
        </p:txBody>
      </p:sp>
      <p:sp>
        <p:nvSpPr>
          <p:cNvPr id="36897" name="WordArt 33">
            <a:extLst>
              <a:ext uri="{FF2B5EF4-FFF2-40B4-BE49-F238E27FC236}">
                <a16:creationId xmlns:a16="http://schemas.microsoft.com/office/drawing/2014/main" id="{67D63079-6825-437F-BC77-18486E7BAFC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229601" y="2891321"/>
            <a:ext cx="246063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latin typeface="Arial Black" panose="020B0A04020102020204" pitchFamily="34" charset="0"/>
              </a:rPr>
              <a:t>4</a:t>
            </a:r>
          </a:p>
        </p:txBody>
      </p:sp>
      <p:sp>
        <p:nvSpPr>
          <p:cNvPr id="36898" name="WordArt 34">
            <a:extLst>
              <a:ext uri="{FF2B5EF4-FFF2-40B4-BE49-F238E27FC236}">
                <a16:creationId xmlns:a16="http://schemas.microsoft.com/office/drawing/2014/main" id="{05E77ABA-1305-4807-B3B0-159B25C18D7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185276" y="2891321"/>
            <a:ext cx="246063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latin typeface="Arial Black" panose="020B0A04020102020204" pitchFamily="34" charset="0"/>
              </a:rPr>
              <a:t>7</a:t>
            </a:r>
          </a:p>
        </p:txBody>
      </p:sp>
      <p:sp>
        <p:nvSpPr>
          <p:cNvPr id="36899" name="WordArt 35">
            <a:extLst>
              <a:ext uri="{FF2B5EF4-FFF2-40B4-BE49-F238E27FC236}">
                <a16:creationId xmlns:a16="http://schemas.microsoft.com/office/drawing/2014/main" id="{CA39DE69-EB44-429E-9BEB-94A3D7A3BD7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0117138" y="2891321"/>
            <a:ext cx="246062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latin typeface="Arial Black" panose="020B0A04020102020204" pitchFamily="34" charset="0"/>
              </a:rPr>
              <a:t>7</a:t>
            </a:r>
          </a:p>
        </p:txBody>
      </p:sp>
      <p:sp>
        <p:nvSpPr>
          <p:cNvPr id="36900" name="WordArt 36">
            <a:extLst>
              <a:ext uri="{FF2B5EF4-FFF2-40B4-BE49-F238E27FC236}">
                <a16:creationId xmlns:a16="http://schemas.microsoft.com/office/drawing/2014/main" id="{5B30B09B-2EE6-4D7B-9B8B-0CCC197BA90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400801" y="3906083"/>
            <a:ext cx="246063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 dirty="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4</a:t>
            </a:r>
          </a:p>
        </p:txBody>
      </p:sp>
      <p:sp>
        <p:nvSpPr>
          <p:cNvPr id="36901" name="WordArt 37">
            <a:extLst>
              <a:ext uri="{FF2B5EF4-FFF2-40B4-BE49-F238E27FC236}">
                <a16:creationId xmlns:a16="http://schemas.microsoft.com/office/drawing/2014/main" id="{663F99B4-2BB1-477B-A534-E979A6A3554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400800" y="4767472"/>
            <a:ext cx="260350" cy="847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 dirty="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1</a:t>
            </a:r>
          </a:p>
          <a:p>
            <a:pPr algn="ctr"/>
            <a:r>
              <a:rPr lang="en-US" sz="2400" kern="10" dirty="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 panose="020B0A04020102020204" pitchFamily="34" charset="0"/>
              </a:rPr>
              <a:t>4</a:t>
            </a:r>
          </a:p>
        </p:txBody>
      </p:sp>
      <p:sp>
        <p:nvSpPr>
          <p:cNvPr id="36902" name="Rectangle 38">
            <a:extLst>
              <a:ext uri="{FF2B5EF4-FFF2-40B4-BE49-F238E27FC236}">
                <a16:creationId xmlns:a16="http://schemas.microsoft.com/office/drawing/2014/main" id="{8A320A2A-7979-4DD5-8A74-A60E79D99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5148472"/>
            <a:ext cx="304800" cy="76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903" name="WordArt 39">
            <a:extLst>
              <a:ext uri="{FF2B5EF4-FFF2-40B4-BE49-F238E27FC236}">
                <a16:creationId xmlns:a16="http://schemas.microsoft.com/office/drawing/2014/main" id="{31EA78A5-0A74-469D-9667-4E94FDE5C54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209185" y="3866325"/>
            <a:ext cx="246063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36904" name="WordArt 40">
            <a:extLst>
              <a:ext uri="{FF2B5EF4-FFF2-40B4-BE49-F238E27FC236}">
                <a16:creationId xmlns:a16="http://schemas.microsoft.com/office/drawing/2014/main" id="{E2460403-52D8-4803-9F17-E522285FD71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209184" y="4780725"/>
            <a:ext cx="260350" cy="847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latin typeface="Arial Black" panose="020B0A04020102020204" pitchFamily="34" charset="0"/>
              </a:rPr>
              <a:t>1</a:t>
            </a:r>
          </a:p>
          <a:p>
            <a:pPr algn="ctr"/>
            <a:r>
              <a:rPr lang="en-US" sz="24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36905" name="Rectangle 41">
            <a:extLst>
              <a:ext uri="{FF2B5EF4-FFF2-40B4-BE49-F238E27FC236}">
                <a16:creationId xmlns:a16="http://schemas.microsoft.com/office/drawing/2014/main" id="{DC1141C1-A0BF-40B1-8DC1-ABAA8130F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2436" y="5174974"/>
            <a:ext cx="304800" cy="76200"/>
          </a:xfrm>
          <a:prstGeom prst="rect">
            <a:avLst/>
          </a:prstGeom>
          <a:solidFill>
            <a:srgbClr val="000066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906" name="WordArt 42">
            <a:extLst>
              <a:ext uri="{FF2B5EF4-FFF2-40B4-BE49-F238E27FC236}">
                <a16:creationId xmlns:a16="http://schemas.microsoft.com/office/drawing/2014/main" id="{C1CF6DA6-A74C-46FD-86F0-1C179158850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123585" y="3866325"/>
            <a:ext cx="246063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latin typeface="Arial Black" panose="020B0A04020102020204" pitchFamily="34" charset="0"/>
              </a:rPr>
              <a:t>8</a:t>
            </a:r>
          </a:p>
        </p:txBody>
      </p:sp>
      <p:sp>
        <p:nvSpPr>
          <p:cNvPr id="36907" name="WordArt 43">
            <a:extLst>
              <a:ext uri="{FF2B5EF4-FFF2-40B4-BE49-F238E27FC236}">
                <a16:creationId xmlns:a16="http://schemas.microsoft.com/office/drawing/2014/main" id="{F39F4B38-854D-4937-B60F-BD1089A4C8C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123584" y="4780725"/>
            <a:ext cx="260350" cy="847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latin typeface="Arial Black" panose="020B0A04020102020204" pitchFamily="34" charset="0"/>
              </a:rPr>
              <a:t>1</a:t>
            </a:r>
          </a:p>
          <a:p>
            <a:pPr algn="ctr"/>
            <a:r>
              <a:rPr lang="en-US" sz="24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latin typeface="Arial Black" panose="020B0A04020102020204" pitchFamily="34" charset="0"/>
              </a:rPr>
              <a:t>8</a:t>
            </a:r>
          </a:p>
        </p:txBody>
      </p:sp>
      <p:sp>
        <p:nvSpPr>
          <p:cNvPr id="36908" name="Rectangle 44">
            <a:extLst>
              <a:ext uri="{FF2B5EF4-FFF2-40B4-BE49-F238E27FC236}">
                <a16:creationId xmlns:a16="http://schemas.microsoft.com/office/drawing/2014/main" id="{30F937BF-6F8A-4E5E-9BB0-31380A732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6836" y="5148467"/>
            <a:ext cx="304800" cy="76200"/>
          </a:xfrm>
          <a:prstGeom prst="rect">
            <a:avLst/>
          </a:prstGeom>
          <a:solidFill>
            <a:srgbClr val="000066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909" name="WordArt 45">
            <a:extLst>
              <a:ext uri="{FF2B5EF4-FFF2-40B4-BE49-F238E27FC236}">
                <a16:creationId xmlns:a16="http://schemas.microsoft.com/office/drawing/2014/main" id="{420EFF01-081F-4721-B478-89C81243ECC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961785" y="3866325"/>
            <a:ext cx="246063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latin typeface="Arial Black" panose="020B0A04020102020204" pitchFamily="34" charset="0"/>
              </a:rPr>
              <a:t>5</a:t>
            </a:r>
          </a:p>
        </p:txBody>
      </p:sp>
      <p:sp>
        <p:nvSpPr>
          <p:cNvPr id="36910" name="WordArt 46">
            <a:extLst>
              <a:ext uri="{FF2B5EF4-FFF2-40B4-BE49-F238E27FC236}">
                <a16:creationId xmlns:a16="http://schemas.microsoft.com/office/drawing/2014/main" id="{E1E0E4BC-A303-485F-A808-300A6E05A81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988288" y="4767466"/>
            <a:ext cx="260350" cy="847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latin typeface="Arial Black" panose="020B0A04020102020204" pitchFamily="34" charset="0"/>
              </a:rPr>
              <a:t>1</a:t>
            </a:r>
          </a:p>
          <a:p>
            <a:pPr algn="ctr"/>
            <a:r>
              <a:rPr lang="en-US" sz="24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latin typeface="Arial Black" panose="020B0A04020102020204" pitchFamily="34" charset="0"/>
              </a:rPr>
              <a:t>5</a:t>
            </a:r>
          </a:p>
        </p:txBody>
      </p:sp>
      <p:sp>
        <p:nvSpPr>
          <p:cNvPr id="36911" name="Rectangle 47">
            <a:extLst>
              <a:ext uri="{FF2B5EF4-FFF2-40B4-BE49-F238E27FC236}">
                <a16:creationId xmlns:a16="http://schemas.microsoft.com/office/drawing/2014/main" id="{27E045E0-2F3A-4EB8-B58A-A12A578D3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1784" y="5161724"/>
            <a:ext cx="304800" cy="76200"/>
          </a:xfrm>
          <a:prstGeom prst="rect">
            <a:avLst/>
          </a:prstGeom>
          <a:solidFill>
            <a:srgbClr val="000066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912" name="WordArt 48">
            <a:extLst>
              <a:ext uri="{FF2B5EF4-FFF2-40B4-BE49-F238E27FC236}">
                <a16:creationId xmlns:a16="http://schemas.microsoft.com/office/drawing/2014/main" id="{86115D65-D4E8-4E42-983D-4FE34FD4C52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876184" y="3866325"/>
            <a:ext cx="381000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latin typeface="Arial Black" panose="020B0A04020102020204" pitchFamily="34" charset="0"/>
              </a:rPr>
              <a:t>10</a:t>
            </a:r>
          </a:p>
        </p:txBody>
      </p:sp>
      <p:sp>
        <p:nvSpPr>
          <p:cNvPr id="36913" name="WordArt 49">
            <a:extLst>
              <a:ext uri="{FF2B5EF4-FFF2-40B4-BE49-F238E27FC236}">
                <a16:creationId xmlns:a16="http://schemas.microsoft.com/office/drawing/2014/main" id="{A36FC1D5-08F7-463D-8F8E-7BD16DE5FD1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835046" y="4793978"/>
            <a:ext cx="501650" cy="847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latin typeface="Arial Black" panose="020B0A04020102020204" pitchFamily="34" charset="0"/>
              </a:rPr>
              <a:t>1</a:t>
            </a:r>
          </a:p>
          <a:p>
            <a:pPr algn="ctr"/>
            <a:r>
              <a:rPr lang="en-US" sz="24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66"/>
                </a:solidFill>
                <a:latin typeface="Arial Black" panose="020B0A04020102020204" pitchFamily="34" charset="0"/>
              </a:rPr>
              <a:t>10</a:t>
            </a:r>
          </a:p>
        </p:txBody>
      </p:sp>
      <p:sp>
        <p:nvSpPr>
          <p:cNvPr id="36914" name="Rectangle 50">
            <a:extLst>
              <a:ext uri="{FF2B5EF4-FFF2-40B4-BE49-F238E27FC236}">
                <a16:creationId xmlns:a16="http://schemas.microsoft.com/office/drawing/2014/main" id="{A6183774-4AE6-44E1-B91C-708F4CF23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9984" y="5161724"/>
            <a:ext cx="457200" cy="76200"/>
          </a:xfrm>
          <a:prstGeom prst="rect">
            <a:avLst/>
          </a:prstGeom>
          <a:solidFill>
            <a:srgbClr val="000066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6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6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6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6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6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6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6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6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6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6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6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6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6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6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6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6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6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6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6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6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6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6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6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6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88" grpId="0"/>
      <p:bldP spid="36902" grpId="0" animBg="1"/>
      <p:bldP spid="36905" grpId="0" animBg="1"/>
      <p:bldP spid="36908" grpId="0" animBg="1"/>
      <p:bldP spid="36911" grpId="0" animBg="1"/>
      <p:bldP spid="369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2" name="Text Box 12">
            <a:extLst>
              <a:ext uri="{FF2B5EF4-FFF2-40B4-BE49-F238E27FC236}">
                <a16:creationId xmlns:a16="http://schemas.microsoft.com/office/drawing/2014/main" id="{99848221-880D-4CAC-B5A3-87C8CF631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330" y="0"/>
            <a:ext cx="1017767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con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28 con.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5853" name="Text Box 13">
            <a:extLst>
              <a:ext uri="{FF2B5EF4-FFF2-40B4-BE49-F238E27FC236}">
                <a16:creationId xmlns:a16="http://schemas.microsoft.com/office/drawing/2014/main" id="{F2EF7489-86A4-4677-8693-6E3995008E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5911" y="1504122"/>
            <a:ext cx="7002238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en-US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altLang="en-US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u="sng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altLang="en-US" b="1" u="sng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I-------I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I-------I--</a:t>
            </a:r>
            <a:r>
              <a:rPr lang="en-US" altLang="en-US" dirty="0"/>
              <a:t>------------------------------I</a:t>
            </a:r>
          </a:p>
        </p:txBody>
      </p:sp>
      <p:sp>
        <p:nvSpPr>
          <p:cNvPr id="35854" name="WordArt 14">
            <a:extLst>
              <a:ext uri="{FF2B5EF4-FFF2-40B4-BE49-F238E27FC236}">
                <a16:creationId xmlns:a16="http://schemas.microsoft.com/office/drawing/2014/main" id="{B00EEC16-3575-488E-AD4D-60F902BB8CE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926856" y="2193925"/>
            <a:ext cx="820737" cy="2921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con</a:t>
            </a:r>
          </a:p>
        </p:txBody>
      </p:sp>
      <p:sp>
        <p:nvSpPr>
          <p:cNvPr id="35855" name="WordArt 15">
            <a:extLst>
              <a:ext uri="{FF2B5EF4-FFF2-40B4-BE49-F238E27FC236}">
                <a16:creationId xmlns:a16="http://schemas.microsoft.com/office/drawing/2014/main" id="{DA8DF9A2-4A54-4627-B355-1F844AF6B14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903307" y="2988624"/>
            <a:ext cx="4492625" cy="5286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3600" kern="10" dirty="0">
                <a:solidFill>
                  <a:srgbClr val="33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....................................</a:t>
            </a:r>
          </a:p>
        </p:txBody>
      </p:sp>
      <p:sp>
        <p:nvSpPr>
          <p:cNvPr id="35856" name="WordArt 16">
            <a:extLst>
              <a:ext uri="{FF2B5EF4-FFF2-40B4-BE49-F238E27FC236}">
                <a16:creationId xmlns:a16="http://schemas.microsoft.com/office/drawing/2014/main" id="{E322556D-CA28-43D5-B003-CDB913E3DCF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696906" y="2581123"/>
            <a:ext cx="801687" cy="339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 con</a:t>
            </a:r>
          </a:p>
        </p:txBody>
      </p:sp>
      <p:sp>
        <p:nvSpPr>
          <p:cNvPr id="35857" name="WordArt 17">
            <a:extLst>
              <a:ext uri="{FF2B5EF4-FFF2-40B4-BE49-F238E27FC236}">
                <a16:creationId xmlns:a16="http://schemas.microsoft.com/office/drawing/2014/main" id="{E914680A-93EA-44F7-9DCF-8A51B3E8FEE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69636" y="3176660"/>
            <a:ext cx="5334000" cy="381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spcFirstLastPara="1" wrap="none" fromWordArt="1">
            <a:prstTxWarp prst="textArchDown">
              <a:avLst>
                <a:gd name="adj" fmla="val 0"/>
              </a:avLst>
            </a:prstTxWarp>
          </a:bodyPr>
          <a:lstStyle/>
          <a:p>
            <a:pPr algn="ctr"/>
            <a:r>
              <a:rPr lang="en-US" sz="3600" kern="10" dirty="0">
                <a:solidFill>
                  <a:srgbClr val="33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</a:t>
            </a:r>
          </a:p>
        </p:txBody>
      </p:sp>
      <p:sp>
        <p:nvSpPr>
          <p:cNvPr id="35858" name="WordArt 18">
            <a:extLst>
              <a:ext uri="{FF2B5EF4-FFF2-40B4-BE49-F238E27FC236}">
                <a16:creationId xmlns:a16="http://schemas.microsoft.com/office/drawing/2014/main" id="{676960DF-F07A-4696-A39E-B10E155ED0C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952644" y="3742639"/>
            <a:ext cx="801688" cy="3397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con</a:t>
            </a:r>
          </a:p>
        </p:txBody>
      </p:sp>
      <p:sp>
        <p:nvSpPr>
          <p:cNvPr id="35859" name="Text Box 19">
            <a:extLst>
              <a:ext uri="{FF2B5EF4-FFF2-40B4-BE49-F238E27FC236}">
                <a16:creationId xmlns:a16="http://schemas.microsoft.com/office/drawing/2014/main" id="{213770E6-298A-40CF-B143-502F1F433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3447" y="4267545"/>
            <a:ext cx="32512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35860" name="Text Box 20">
            <a:extLst>
              <a:ext uri="{FF2B5EF4-FFF2-40B4-BE49-F238E27FC236}">
                <a16:creationId xmlns:a16="http://schemas.microsoft.com/office/drawing/2014/main" id="{57905D8F-F432-4CE9-8C73-290730D57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6854" y="4147929"/>
            <a:ext cx="69762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 </a:t>
            </a:r>
          </a:p>
          <a:p>
            <a:pPr algn="ctr"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5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5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5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58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58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58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58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58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58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5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5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 L 0 -0.3331  E" pathEditMode="relative" ptsTypes="">
                                      <p:cBhvr>
                                        <p:cTn id="61" dur="2000" fill="hold"/>
                                        <p:tgtEl>
                                          <p:spTgt spid="358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 L 0 -0.3331  E" pathEditMode="relative" ptsTypes="">
                                      <p:cBhvr>
                                        <p:cTn id="63" dur="2000" fill="hold"/>
                                        <p:tgtEl>
                                          <p:spTgt spid="358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4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 L 0 -0.3331  E" pathEditMode="relative" ptsTypes="">
                                      <p:cBhvr>
                                        <p:cTn id="65" dur="2000" fill="hold"/>
                                        <p:tgtEl>
                                          <p:spTgt spid="358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1  E" pathEditMode="relative" ptsTypes="">
                                      <p:cBhvr>
                                        <p:cTn id="67" dur="20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1  E" pathEditMode="relative" ptsTypes="">
                                      <p:cBhvr>
                                        <p:cTn id="69" dur="20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1  E" pathEditMode="relative" ptsTypes="">
                                      <p:cBhvr>
                                        <p:cTn id="71" dur="20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1  E" pathEditMode="relative" ptsTypes="">
                                      <p:cBhvr>
                                        <p:cTn id="73" dur="20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1  E" pathEditMode="relative" ptsTypes="">
                                      <p:cBhvr>
                                        <p:cTn id="75" dur="2000" fill="hold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1  E" pathEditMode="relative" ptsTypes="">
                                      <p:cBhvr>
                                        <p:cTn id="77" dur="20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8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1  E" pathEditMode="relative" ptsTypes="">
                                      <p:cBhvr>
                                        <p:cTn id="79" dur="20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2" grpId="0"/>
      <p:bldP spid="35853" grpId="0" build="allAtOnce"/>
      <p:bldP spid="35859" grpId="0"/>
      <p:bldP spid="35859" grpId="1"/>
      <p:bldP spid="35860" grpId="0"/>
      <p:bldP spid="3586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2">
            <a:extLst>
              <a:ext uri="{FF2B5EF4-FFF2-40B4-BE49-F238E27FC236}">
                <a16:creationId xmlns:a16="http://schemas.microsoft.com/office/drawing/2014/main" id="{FC981D46-3AF2-4391-82B6-3380F30C4F1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425768" y="1433512"/>
            <a:ext cx="7591425" cy="39909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u="sng" kern="1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u="sng" kern="1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kern="1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u="sng" kern="1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kern="1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kern="1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kern="1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kern="1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sz="2400" kern="1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sz="2400" kern="10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kern="1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+ 28 = 35 (con)</a:t>
            </a:r>
          </a:p>
          <a:p>
            <a:pPr algn="ctr"/>
            <a:r>
              <a:rPr lang="en-US" sz="2400" kern="1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con </a:t>
            </a:r>
            <a:r>
              <a:rPr lang="en-US" sz="2400" kern="1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sz="2400" kern="1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2400" kern="1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con </a:t>
            </a:r>
            <a:r>
              <a:rPr lang="en-US" sz="2400" kern="1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sz="2400" kern="1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kern="1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kern="1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sz="2400" kern="10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kern="1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: 7 = 5 (</a:t>
            </a:r>
            <a:r>
              <a:rPr lang="en-US" sz="2400" kern="1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kern="1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sz="2400" kern="1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kern="1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kern="1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kern="1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sz="2400" kern="1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kern="1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kern="1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kern="1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kern="1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r>
              <a:rPr lang="en-US" sz="2400" kern="1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en-US" sz="2400" kern="10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kern="1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kern="1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kern="1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kern="1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</a:t>
            </a:r>
          </a:p>
        </p:txBody>
      </p:sp>
      <p:sp>
        <p:nvSpPr>
          <p:cNvPr id="3" name="Text Box 23">
            <a:extLst>
              <a:ext uri="{FF2B5EF4-FFF2-40B4-BE49-F238E27FC236}">
                <a16:creationId xmlns:a16="http://schemas.microsoft.com/office/drawing/2014/main" id="{D3C286A9-2BEB-46E1-94BE-8791186BD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3105" y="3754964"/>
            <a:ext cx="38985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u="sng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eaLnBrk="1" hangingPunct="1"/>
            <a:r>
              <a:rPr lang="en-US" altLang="en-US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4" name="Text Box 24">
            <a:extLst>
              <a:ext uri="{FF2B5EF4-FFF2-40B4-BE49-F238E27FC236}">
                <a16:creationId xmlns:a16="http://schemas.microsoft.com/office/drawing/2014/main" id="{60D2F9F0-AC16-4DAC-BE4E-F927F55CCA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8977" y="4758820"/>
            <a:ext cx="38985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u="sng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eaLnBrk="1" hangingPunct="1"/>
            <a:r>
              <a:rPr lang="en-US" altLang="en-US" b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151424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>
            <a:extLst>
              <a:ext uri="{FF2B5EF4-FFF2-40B4-BE49-F238E27FC236}">
                <a16:creationId xmlns:a16="http://schemas.microsoft.com/office/drawing/2014/main" id="{E6CCEF38-BF99-4DEA-9AE4-8486F150D4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6835" y="1600200"/>
            <a:ext cx="11675165" cy="5257800"/>
          </a:xfrm>
        </p:spPr>
        <p:txBody>
          <a:bodyPr>
            <a:normAutofit/>
          </a:bodyPr>
          <a:lstStyle/>
          <a:p>
            <a:pPr marL="609600" indent="-609600">
              <a:buFontTx/>
              <a:buAutoNum type="arabicPeriod"/>
            </a:pP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609600" indent="-609600">
              <a:buNone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200" i="1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3200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3200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en-US" sz="3200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altLang="en-US" sz="3200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altLang="en-US" sz="3200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3200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en-US" sz="3200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3200" i="1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3200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en-US" sz="3200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altLang="en-US" sz="3200" i="1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3200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i="1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en-US" sz="3200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en-US" sz="32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609600" indent="-609600">
              <a:buNone/>
            </a:pP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2.Muốn so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20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609600" indent="-609600">
              <a:buFontTx/>
              <a:buChar char="-"/>
            </a:pPr>
            <a:r>
              <a:rPr lang="en-US" altLang="en-US" sz="3200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32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en-US" sz="32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altLang="en-US" sz="32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altLang="en-US" sz="32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en-US" sz="32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en-US" sz="32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09600" indent="-609600">
              <a:buNone/>
            </a:pPr>
            <a:r>
              <a:rPr lang="en-US" altLang="en-US" sz="32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en-US" altLang="en-US" sz="3200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altLang="en-US" sz="32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altLang="en-US" sz="3200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en-US" sz="32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32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2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2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altLang="en-US" sz="32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2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en-US" sz="3200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8B7B989-9DAF-42E3-810C-8B3E82B38D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270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br>
              <a:rPr lang="en-US" altLang="en-US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CỦNG CỐ - DẶN DÒ</a:t>
            </a:r>
            <a:endParaRPr lang="en-US" altLang="en-US" sz="3200" b="1" kern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89135E90-D216-45E3-BA83-D33F39D176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428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260</Words>
  <Application>Microsoft Office PowerPoint</Application>
  <PresentationFormat>Widescreen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17</cp:revision>
  <dcterms:created xsi:type="dcterms:W3CDTF">2021-12-06T08:40:11Z</dcterms:created>
  <dcterms:modified xsi:type="dcterms:W3CDTF">2021-12-06T08:56:59Z</dcterms:modified>
</cp:coreProperties>
</file>